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CC"/>
    <a:srgbClr val="66CCFF"/>
    <a:srgbClr val="0099CC"/>
    <a:srgbClr val="FFFFCC"/>
    <a:srgbClr val="CC0099"/>
    <a:srgbClr val="FF99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60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86819-6C37-44C1-8261-218320511276}" type="datetimeFigureOut">
              <a:rPr lang="zh-TW" altLang="en-US" smtClean="0"/>
              <a:t>2014/7/16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1FB2-B8EE-4E39-B644-922C54FB67A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86819-6C37-44C1-8261-218320511276}" type="datetimeFigureOut">
              <a:rPr lang="zh-TW" altLang="en-US" smtClean="0"/>
              <a:t>2014/7/16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1FB2-B8EE-4E39-B644-922C54FB67A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86819-6C37-44C1-8261-218320511276}" type="datetimeFigureOut">
              <a:rPr lang="zh-TW" altLang="en-US" smtClean="0"/>
              <a:t>2014/7/16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1FB2-B8EE-4E39-B644-922C54FB67A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86819-6C37-44C1-8261-218320511276}" type="datetimeFigureOut">
              <a:rPr lang="zh-TW" altLang="en-US" smtClean="0"/>
              <a:t>2014/7/16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1FB2-B8EE-4E39-B644-922C54FB67A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86819-6C37-44C1-8261-218320511276}" type="datetimeFigureOut">
              <a:rPr lang="zh-TW" altLang="en-US" smtClean="0"/>
              <a:t>2014/7/16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1FB2-B8EE-4E39-B644-922C54FB67A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86819-6C37-44C1-8261-218320511276}" type="datetimeFigureOut">
              <a:rPr lang="zh-TW" altLang="en-US" smtClean="0"/>
              <a:t>2014/7/16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1FB2-B8EE-4E39-B644-922C54FB67A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86819-6C37-44C1-8261-218320511276}" type="datetimeFigureOut">
              <a:rPr lang="zh-TW" altLang="en-US" smtClean="0"/>
              <a:t>2014/7/16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1FB2-B8EE-4E39-B644-922C54FB67A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86819-6C37-44C1-8261-218320511276}" type="datetimeFigureOut">
              <a:rPr lang="zh-TW" altLang="en-US" smtClean="0"/>
              <a:t>2014/7/16</a:t>
            </a:fld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F051FB2-B8EE-4E39-B644-922C54FB67A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86819-6C37-44C1-8261-218320511276}" type="datetimeFigureOut">
              <a:rPr lang="zh-TW" altLang="en-US" smtClean="0"/>
              <a:t>2014/7/16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1FB2-B8EE-4E39-B644-922C54FB67A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86819-6C37-44C1-8261-218320511276}" type="datetimeFigureOut">
              <a:rPr lang="zh-TW" altLang="en-US" smtClean="0"/>
              <a:t>2014/7/16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F051FB2-B8EE-4E39-B644-922C54FB67A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3E86819-6C37-44C1-8261-218320511276}" type="datetimeFigureOut">
              <a:rPr lang="zh-TW" altLang="en-US" smtClean="0"/>
              <a:t>2014/7/16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51FB2-B8EE-4E39-B644-922C54FB67A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手繪多邊形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手繪多邊形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3E86819-6C37-44C1-8261-218320511276}" type="datetimeFigureOut">
              <a:rPr lang="zh-TW" altLang="en-US" smtClean="0"/>
              <a:t>2014/7/16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F051FB2-B8EE-4E39-B644-922C54FB67A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beclass.com/rid=17352ab53c52128b6ce1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8195" y="1330167"/>
            <a:ext cx="8051130" cy="2819029"/>
          </a:xfrm>
        </p:spPr>
        <p:txBody>
          <a:bodyPr>
            <a:noAutofit/>
          </a:bodyPr>
          <a:lstStyle/>
          <a:p>
            <a:pPr algn="l"/>
            <a:r>
              <a:rPr lang="zh-TW" altLang="en-US" sz="2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活動名稱</a:t>
            </a:r>
            <a:r>
              <a:rPr lang="en-US" altLang="zh-TW" sz="2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風帆暨獨木舟體驗營</a:t>
            </a:r>
            <a:endParaRPr lang="en-US" altLang="zh-TW" sz="20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活動時間</a:t>
            </a:r>
            <a:r>
              <a:rPr lang="en-US" altLang="zh-TW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:7</a:t>
            </a:r>
            <a:r>
              <a:rPr lang="zh-TW" altLang="en-US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31</a:t>
            </a:r>
            <a:r>
              <a:rPr lang="zh-TW" altLang="en-US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日星期四下午</a:t>
            </a:r>
            <a:r>
              <a:rPr lang="en-US" altLang="zh-TW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13:00~18:00</a:t>
            </a:r>
          </a:p>
          <a:p>
            <a:pPr algn="l"/>
            <a:r>
              <a:rPr lang="zh-TW" altLang="en-US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報名時間</a:t>
            </a:r>
            <a:r>
              <a:rPr lang="en-US" altLang="zh-TW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即日起至</a:t>
            </a:r>
            <a:r>
              <a:rPr lang="en-US" altLang="zh-TW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25</a:t>
            </a:r>
            <a:r>
              <a:rPr lang="zh-TW" altLang="en-US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日下午</a:t>
            </a:r>
            <a:r>
              <a:rPr lang="en-US" altLang="zh-TW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5:00</a:t>
            </a:r>
            <a:r>
              <a:rPr lang="zh-TW" altLang="en-US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截止</a:t>
            </a:r>
            <a:r>
              <a:rPr lang="en-US" altLang="zh-TW" b="1" dirty="0" smtClean="0">
                <a:solidFill>
                  <a:srgbClr val="33CCCC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solidFill>
                  <a:srgbClr val="33CCCC"/>
                </a:solidFill>
                <a:latin typeface="標楷體" pitchFamily="65" charset="-120"/>
                <a:ea typeface="標楷體" pitchFamily="65" charset="-120"/>
              </a:rPr>
              <a:t>要記得上網</a:t>
            </a:r>
            <a:r>
              <a:rPr lang="zh-TW" altLang="en-US" b="1" dirty="0" smtClean="0">
                <a:solidFill>
                  <a:srgbClr val="33CCCC"/>
                </a:solidFill>
                <a:latin typeface="標楷體" pitchFamily="65" charset="-120"/>
                <a:ea typeface="標楷體" pitchFamily="65" charset="-120"/>
              </a:rPr>
              <a:t>報名喔</a:t>
            </a:r>
            <a:r>
              <a:rPr lang="en-US" altLang="zh-TW" b="1" dirty="0" smtClean="0">
                <a:solidFill>
                  <a:srgbClr val="33CCCC"/>
                </a:solidFill>
                <a:latin typeface="標楷體" pitchFamily="65" charset="-120"/>
                <a:ea typeface="標楷體" pitchFamily="65" charset="-120"/>
              </a:rPr>
              <a:t>!)</a:t>
            </a:r>
          </a:p>
          <a:p>
            <a:pPr algn="l"/>
            <a:r>
              <a:rPr lang="zh-TW" altLang="en-US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報名網址</a:t>
            </a:r>
            <a:r>
              <a:rPr lang="en-US" altLang="zh-TW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en-US" sz="1800" dirty="0" smtClean="0">
                <a:hlinkClick r:id="rId2"/>
              </a:rPr>
              <a:t>https</a:t>
            </a:r>
            <a:r>
              <a:rPr lang="en-US" sz="1800" dirty="0" smtClean="0">
                <a:hlinkClick r:id="rId2"/>
              </a:rPr>
              <a:t>://</a:t>
            </a:r>
            <a:r>
              <a:rPr lang="en-US" sz="1800" dirty="0" smtClean="0">
                <a:hlinkClick r:id="rId2"/>
              </a:rPr>
              <a:t>www.beclass.com/rid=17352ab53c52128b6ce1</a:t>
            </a:r>
            <a:endParaRPr lang="en-US" sz="1800" dirty="0" smtClean="0"/>
          </a:p>
          <a:p>
            <a:pPr algn="l"/>
            <a:r>
              <a:rPr lang="zh-TW" altLang="en-US" sz="1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參與對象</a:t>
            </a:r>
            <a:r>
              <a:rPr lang="en-US" altLang="zh-TW" sz="1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1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本校教職員工及眷屬</a:t>
            </a:r>
            <a:endParaRPr lang="en-US" sz="1800" dirty="0" smtClean="0"/>
          </a:p>
          <a:p>
            <a:pPr algn="l"/>
            <a:r>
              <a:rPr lang="zh-TW" altLang="en-US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報到</a:t>
            </a:r>
            <a:r>
              <a:rPr lang="zh-TW" altLang="en-US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時間</a:t>
            </a:r>
            <a:r>
              <a:rPr lang="en-US" altLang="zh-TW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:7</a:t>
            </a:r>
            <a:r>
              <a:rPr lang="zh-TW" altLang="en-US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31</a:t>
            </a:r>
            <a:r>
              <a:rPr lang="zh-TW" altLang="en-US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日星期四下午</a:t>
            </a:r>
            <a:r>
              <a:rPr lang="en-US" altLang="zh-TW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12:30~13:00</a:t>
            </a:r>
          </a:p>
          <a:p>
            <a:pPr algn="l"/>
            <a:r>
              <a:rPr lang="zh-TW" altLang="en-US" sz="2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報到地點</a:t>
            </a:r>
            <a:r>
              <a:rPr lang="zh-TW" altLang="en-US" sz="2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：國立台灣海洋大學小艇碼頭（海大濱海大門斜對面）</a:t>
            </a:r>
            <a:r>
              <a:rPr lang="zh-TW" altLang="en-US" sz="2000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2000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000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活動</a:t>
            </a:r>
            <a:r>
              <a:rPr lang="zh-TW" altLang="en-US" sz="2000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聯絡人</a:t>
            </a:r>
            <a:r>
              <a:rPr lang="en-US" altLang="zh-TW" sz="2000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000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體育室活動組香伶</a:t>
            </a:r>
            <a:r>
              <a:rPr lang="en-US" altLang="zh-TW" sz="2000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2214</a:t>
            </a:r>
            <a:r>
              <a:rPr lang="zh-TW" altLang="en-US" sz="2000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分機 或 季燕</a:t>
            </a:r>
            <a:r>
              <a:rPr lang="zh-TW" altLang="en-US" sz="2000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老師 </a:t>
            </a:r>
            <a:r>
              <a:rPr lang="en-US" altLang="zh-TW" sz="2000" b="1" dirty="0" smtClean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0922811933</a:t>
            </a:r>
            <a:endParaRPr lang="zh-TW" altLang="en-US" sz="2000" b="1" dirty="0">
              <a:solidFill>
                <a:srgbClr val="92D05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774" y="4274790"/>
            <a:ext cx="3752076" cy="2497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4142224" y="4347469"/>
            <a:ext cx="4875021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小叮嚀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!</a:t>
            </a:r>
          </a:p>
          <a:p>
            <a:r>
              <a:rPr lang="zh-TW" altLang="en-US" sz="1900" b="1" dirty="0" smtClean="0">
                <a:latin typeface="標楷體" pitchFamily="65" charset="-120"/>
                <a:ea typeface="標楷體" pitchFamily="65" charset="-120"/>
              </a:rPr>
              <a:t>因</a:t>
            </a:r>
            <a:r>
              <a:rPr lang="zh-TW" altLang="en-US" sz="1900" b="1" dirty="0">
                <a:latin typeface="標楷體" pitchFamily="65" charset="-120"/>
                <a:ea typeface="標楷體" pitchFamily="65" charset="-120"/>
              </a:rPr>
              <a:t>天氣炎熱請準備防曬用品、白開水、帽子、個人替換衣物、毛巾、健保卡、雨具等等（若容易暈船，請攜帶暈船藥）。請穿著布鞋（濕掉也無所謂的布鞋，建議淺色鞋底）或涼鞋（可穿著襪子為宜）以保護腳避免受傷。若有個人特殊狀況，也煩請於報到時先行告知工作人員。</a:t>
            </a:r>
            <a:endParaRPr lang="zh-TW" altLang="en-US" sz="1900" b="1" dirty="0"/>
          </a:p>
        </p:txBody>
      </p:sp>
      <p:sp>
        <p:nvSpPr>
          <p:cNvPr id="6" name="矩形 5"/>
          <p:cNvSpPr/>
          <p:nvPr/>
        </p:nvSpPr>
        <p:spPr>
          <a:xfrm>
            <a:off x="184530" y="134112"/>
            <a:ext cx="8715436" cy="113673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oubleWave1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zh-TW" altLang="en-US" sz="7200" b="1" dirty="0" smtClean="0">
                <a:ln w="11430"/>
                <a:solidFill>
                  <a:srgbClr val="FFFFCC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享受不同的夏天 讓這個夏天不一樣</a:t>
            </a:r>
            <a:r>
              <a:rPr lang="en-US" altLang="zh-TW" sz="7200" b="1" dirty="0" smtClean="0">
                <a:ln w="11430"/>
                <a:solidFill>
                  <a:srgbClr val="FFFFCC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7200" b="1" dirty="0" smtClean="0">
                <a:ln w="11430"/>
                <a:solidFill>
                  <a:srgbClr val="FFFFCC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        </a:t>
            </a:r>
            <a:endParaRPr lang="zh-TW" altLang="en-US" sz="7200" b="1" dirty="0">
              <a:ln w="11430"/>
              <a:solidFill>
                <a:srgbClr val="FFFFCC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科技">
  <a:themeElements>
    <a:clrScheme name="科技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科技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科技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74</TotalTime>
  <Words>169</Words>
  <Application>Microsoft Office PowerPoint</Application>
  <PresentationFormat>如螢幕大小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科技</vt:lpstr>
      <vt:lpstr>投影片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洪堂魁</dc:creator>
  <cp:lastModifiedBy>洪堂魁</cp:lastModifiedBy>
  <cp:revision>8</cp:revision>
  <dcterms:created xsi:type="dcterms:W3CDTF">2014-07-16T02:19:15Z</dcterms:created>
  <dcterms:modified xsi:type="dcterms:W3CDTF">2014-07-16T03:33:43Z</dcterms:modified>
</cp:coreProperties>
</file>